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7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1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3E3D-9933-460F-B94C-B729954170DA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7E1A-7FB2-4EF4-8CDC-98FC7CEB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Writing &amp; Leading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4" b="98645" l="1867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2860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&amp; 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presentation will define key aspects of leading &amp; writing.  It will show how they rely on each other to be effective.  And that the absence of one totally minimizes the effectiveness of the other.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9" b="98103" l="2667" r="96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393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Lead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is inspiring people to pull in the same direction for a commonly valued cause</a:t>
            </a:r>
          </a:p>
          <a:p>
            <a:pPr lvl="1"/>
            <a:r>
              <a:rPr lang="en-US" dirty="0" smtClean="0"/>
              <a:t>People must want to follow</a:t>
            </a:r>
          </a:p>
          <a:p>
            <a:r>
              <a:rPr lang="en-US" dirty="0" smtClean="0"/>
              <a:t>Leadership requires being clear, concise and consistent with one’s message</a:t>
            </a:r>
          </a:p>
          <a:p>
            <a:pPr lvl="1"/>
            <a:r>
              <a:rPr lang="en-US" dirty="0" smtClean="0"/>
              <a:t>No ambiguity</a:t>
            </a:r>
          </a:p>
          <a:p>
            <a:r>
              <a:rPr lang="en-US" dirty="0" smtClean="0"/>
              <a:t>Leadership requires a long term commitment</a:t>
            </a:r>
          </a:p>
          <a:p>
            <a:pPr lvl="1"/>
            <a:r>
              <a:rPr lang="en-US" dirty="0" smtClean="0"/>
              <a:t>In it for the long haul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1747" r="98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395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conveys ideals and concepts</a:t>
            </a:r>
          </a:p>
          <a:p>
            <a:pPr lvl="1"/>
            <a:r>
              <a:rPr lang="en-US" dirty="0" smtClean="0"/>
              <a:t>Where are we going and why, the big picture</a:t>
            </a:r>
          </a:p>
          <a:p>
            <a:r>
              <a:rPr lang="en-US" dirty="0" smtClean="0"/>
              <a:t>Writing also focuses on specific tasks</a:t>
            </a:r>
          </a:p>
          <a:p>
            <a:pPr lvl="1"/>
            <a:r>
              <a:rPr lang="en-US" dirty="0" smtClean="0"/>
              <a:t>It breaks things down to specifics, the how to</a:t>
            </a:r>
          </a:p>
          <a:p>
            <a:r>
              <a:rPr lang="en-US" dirty="0" smtClean="0"/>
              <a:t>Writing defines goals and objectives</a:t>
            </a:r>
          </a:p>
          <a:p>
            <a:pPr lvl="1"/>
            <a:r>
              <a:rPr lang="en-US" dirty="0" smtClean="0"/>
              <a:t>What is to be accomplished and by when</a:t>
            </a:r>
          </a:p>
          <a:p>
            <a:r>
              <a:rPr lang="en-US" dirty="0" smtClean="0"/>
              <a:t>Writing is eternal</a:t>
            </a:r>
          </a:p>
          <a:p>
            <a:pPr lvl="1"/>
            <a:r>
              <a:rPr lang="en-US" dirty="0" smtClean="0"/>
              <a:t>One’s writing is one’s legacy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9556" l="1747" r="97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95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&amp; 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must be focused toward a goal</a:t>
            </a:r>
          </a:p>
          <a:p>
            <a:r>
              <a:rPr lang="en-US" dirty="0" smtClean="0"/>
              <a:t>Both must be future focused</a:t>
            </a:r>
          </a:p>
          <a:p>
            <a:r>
              <a:rPr lang="en-US" dirty="0" smtClean="0"/>
              <a:t>Both must be principle centered</a:t>
            </a:r>
          </a:p>
          <a:p>
            <a:r>
              <a:rPr lang="en-US" dirty="0" smtClean="0"/>
              <a:t>Both must have an emphasis on openness and flexibility</a:t>
            </a:r>
          </a:p>
          <a:p>
            <a:r>
              <a:rPr lang="en-US" dirty="0" smtClean="0"/>
              <a:t>Both must value certainty  </a:t>
            </a:r>
          </a:p>
          <a:p>
            <a:r>
              <a:rPr lang="en-US" dirty="0" smtClean="0"/>
              <a:t>Both demands clarity and consistency</a:t>
            </a:r>
          </a:p>
          <a:p>
            <a:r>
              <a:rPr lang="en-US" dirty="0" smtClean="0"/>
              <a:t>Neither can survive without the other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437" r="98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95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History and history alone determines the effectiveness of a leader.  The totality of that judgment is made after the leader has faded from the scene.  It is not only through a review of the processes in place, but more so the writings left behind (the thinking behind the decisions made) that establishes the effectiveness of a leader. 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556" l="2183" r="97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395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199"/>
            <a:ext cx="22860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8900" y="43076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eorgia" panose="02040502050405020303" pitchFamily="18" charset="0"/>
              </a:rPr>
              <a:t>“….committed to those we serve”</a:t>
            </a:r>
            <a:endParaRPr lang="en-US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Writing &amp; Leading</vt:lpstr>
      <vt:lpstr>Writing &amp; Leading</vt:lpstr>
      <vt:lpstr>Writing to Lead</vt:lpstr>
      <vt:lpstr>Writing to Lead</vt:lpstr>
      <vt:lpstr>Writing &amp; Leading</vt:lpstr>
      <vt:lpstr>Summary</vt:lpstr>
      <vt:lpstr>PowerPoint Presentation</vt:lpstr>
    </vt:vector>
  </TitlesOfParts>
  <Company>City of Savannah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to Lead</dc:title>
  <dc:creator>Charles Middleton</dc:creator>
  <cp:lastModifiedBy>Botticelli, DeeDee</cp:lastModifiedBy>
  <cp:revision>12</cp:revision>
  <dcterms:created xsi:type="dcterms:W3CDTF">2013-10-03T14:07:01Z</dcterms:created>
  <dcterms:modified xsi:type="dcterms:W3CDTF">2013-10-16T13:06:05Z</dcterms:modified>
</cp:coreProperties>
</file>